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61" r:id="rId3"/>
    <p:sldId id="263" r:id="rId4"/>
    <p:sldId id="256" r:id="rId5"/>
    <p:sldId id="257" r:id="rId6"/>
    <p:sldId id="260" r:id="rId7"/>
    <p:sldId id="258" r:id="rId8"/>
    <p:sldId id="265" r:id="rId9"/>
    <p:sldId id="259" r:id="rId10"/>
    <p:sldId id="266" r:id="rId11"/>
    <p:sldId id="262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A53C4-8E97-4FD5-AEE7-7A6ACEA3249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B6DF5-6922-4AF8-8902-20F6FD3A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713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01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41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22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51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171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378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08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0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08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439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011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object on top, text on bottom" type="objOverTx">
  <p:cSld name="Title, object on top, text on bottom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6409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 and 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42912" y="103187"/>
            <a:ext cx="8243887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761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495BB-6BC1-47FF-8860-E48F9B4E2F8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0C935-E1A7-4968-A2FA-2F66E787C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40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9211" y="2967335"/>
            <a:ext cx="7065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Специфика мышления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697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 idx="4294967295"/>
          </p:nvPr>
        </p:nvSpPr>
        <p:spPr>
          <a:xfrm>
            <a:off x="0" y="103188"/>
            <a:ext cx="8243888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4400" b="0" i="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Мышление</a:t>
            </a:r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229600" cy="215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Мышление – высшая ступень познания, отражения. В его ходе человек постигает те свойства, связи и отношения объектов, которые не могут быть восприняты непосредственно. Мышление использует как накопление информации, так и ее осмысление через суждения и умозаключения.</a:t>
            </a:r>
            <a:endParaRPr/>
          </a:p>
        </p:txBody>
      </p:sp>
      <p:pic>
        <p:nvPicPr>
          <p:cNvPr id="227" name="Shape 227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299325" y="3981450"/>
            <a:ext cx="1844675" cy="24653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158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 idx="4294967295"/>
          </p:nvPr>
        </p:nvSpPr>
        <p:spPr>
          <a:xfrm>
            <a:off x="1724025" y="260350"/>
            <a:ext cx="7419975" cy="100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EFA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ОСНОВНЫЕ МЫСЛИТЕЛЬНЫЕ ОПЕРАЦИИ</a:t>
            </a:r>
            <a:endParaRPr sz="28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Shape 245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45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Анализ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Синтез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Сравнение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Аналогия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Классификация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Абстрагирование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Обобщение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Конкретизация </a:t>
            </a:r>
            <a:endParaRPr/>
          </a:p>
        </p:txBody>
      </p:sp>
      <p:pic>
        <p:nvPicPr>
          <p:cNvPr id="246" name="Shape 246" descr="post-14-1167810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362" y="1916112"/>
            <a:ext cx="2828925" cy="3848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116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96752"/>
            <a:ext cx="6102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психологической науке различают такие логические формы мышления как: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понятия;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суждения;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умозаключения.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49447"/>
            <a:ext cx="3544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</a:rPr>
              <a:t>ФОРМЫ МЫШЛЕНИЯ </a:t>
            </a:r>
          </a:p>
        </p:txBody>
      </p:sp>
      <p:sp>
        <p:nvSpPr>
          <p:cNvPr id="6" name="AutoShape 2" descr="Ч11. Понятие и представление | Пикаб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18" y="3573016"/>
            <a:ext cx="5513691" cy="243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04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Понятие</a:t>
            </a:r>
            <a:r>
              <a:rPr lang="ru-RU" sz="2400" dirty="0"/>
              <a:t> – это форма мышления, которая отражает предмет или группу предметов в одном или нескольких существенных признаках.</a:t>
            </a:r>
          </a:p>
          <a:p>
            <a:r>
              <a:rPr lang="ru-RU" sz="2400" dirty="0"/>
              <a:t>В разговорной речи понятие может выражаться как одним, так и несколькими словами. Например, «конь», «трактор» или «работник научно-исследовательского института», «разрывная пуля» и др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56992"/>
            <a:ext cx="1930969" cy="193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37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803703"/>
              </p:ext>
            </p:extLst>
          </p:nvPr>
        </p:nvGraphicFramePr>
        <p:xfrm>
          <a:off x="1475656" y="620688"/>
          <a:ext cx="6096000" cy="2407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понятий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Абстрактные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Единичные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Конкретные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62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Эмпирические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47306" y="2967335"/>
            <a:ext cx="6449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Приведите примеры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777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Суждение</a:t>
            </a:r>
            <a:r>
              <a:rPr lang="ru-RU" sz="2400" dirty="0" smtClean="0"/>
              <a:t> – это форма мышления, содержащая утверждение или отрицание об окружающем мире, его предметах, закономерностях и взаимосвязях. Суждения бывают простыми и сложными. Различие между ними в том, что сложное суждение состоит из двух простых. Простое суждение: «Каратист наносит удар». Сложное суждение: «Поезд отошел, перрон опустел». Как видно, формой суждения является повествовательное предложение.</a:t>
            </a:r>
            <a:endParaRPr lang="ru-RU" sz="2400" dirty="0"/>
          </a:p>
        </p:txBody>
      </p:sp>
      <p:pic>
        <p:nvPicPr>
          <p:cNvPr id="3074" name="Picture 2" descr="Морфологический разбор слова суждение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78" y="620688"/>
            <a:ext cx="380042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5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086782"/>
              </p:ext>
            </p:extLst>
          </p:nvPr>
        </p:nvGraphicFramePr>
        <p:xfrm>
          <a:off x="1524000" y="1397000"/>
          <a:ext cx="6096000" cy="1950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суждений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Истинные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Ложные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Частные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Единичные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47306" y="3439643"/>
            <a:ext cx="6449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Приведите примеры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516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Умозаключение</a:t>
            </a:r>
            <a:r>
              <a:rPr lang="ru-RU" sz="2400" dirty="0" smtClean="0"/>
              <a:t> – это форма мышления, которая позволяет из одного или нескольких суждений, связанных между собой, сделать вывод в виде нового суждения.</a:t>
            </a:r>
          </a:p>
          <a:p>
            <a:r>
              <a:rPr lang="ru-RU" sz="2400" dirty="0" smtClean="0"/>
              <a:t>Умозаключение состоит из нескольких суждений, которые расположены друг над другом и разделены чертой. Те суждения, что расположены над чертой, называются </a:t>
            </a:r>
            <a:r>
              <a:rPr lang="ru-RU" sz="2400" b="1" dirty="0" smtClean="0"/>
              <a:t>посылками; </a:t>
            </a:r>
            <a:r>
              <a:rPr lang="ru-RU" sz="2400" dirty="0" smtClean="0"/>
              <a:t>под чертой расположено </a:t>
            </a:r>
            <a:r>
              <a:rPr lang="ru-RU" sz="2400" b="1" dirty="0" smtClean="0"/>
              <a:t>заключение. </a:t>
            </a:r>
            <a:r>
              <a:rPr lang="ru-RU" sz="2400" dirty="0" smtClean="0"/>
              <a:t>Заключение выводится из посылок.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800"/>
            <a:ext cx="2975616" cy="337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33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356804"/>
              </p:ext>
            </p:extLst>
          </p:nvPr>
        </p:nvGraphicFramePr>
        <p:xfrm>
          <a:off x="1524000" y="1397000"/>
          <a:ext cx="6096000" cy="1569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Умозаключения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Индуктивные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Дедуктивные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47306" y="3439643"/>
            <a:ext cx="6449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Приведите примеры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539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442912" y="103187"/>
            <a:ext cx="8243887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Verdana"/>
              <a:buNone/>
            </a:pPr>
            <a:r>
              <a:rPr lang="en-US" sz="4000" b="0" i="0" u="none" strike="noStrike" cap="none" dirty="0" err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Уровни</a:t>
            </a:r>
            <a:r>
              <a:rPr lang="en-US" sz="4000" b="0" i="0" u="none" strike="noStrike" cap="none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4000" b="0" i="0" u="none" strike="noStrike" cap="none" dirty="0" err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мышления</a:t>
            </a:r>
            <a:endParaRPr dirty="0"/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457200" y="981075"/>
            <a:ext cx="8229600" cy="51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Наглядно-действенное. Сенсомоторный интеллект по Пиаже. Мысль неотделима от действия. Проявляется у детей от 1 до 3 лет.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Конкретно-образное. Связано с формированием образов конкретных предметов и возможностью оперирования с образами отдельно от предметов. Формируется с 3 лет.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Абстрактно-логическое. Способность к формированию абстрактных (обобщенных) понятий и формирование гипотетических конструктов. Появляется с 7 лет и полностью развивается к 15-16 годам.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5786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40"/>
            <a:ext cx="76328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 мышления - умение увидеть и поставить новый вопрос или проблему, а затем решить его собственными силами. Творческий характер мышления отчетливо выражается именно в такой самостоятельности.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мышления - способность изменять аспекты рассмотрения предметов, явлений, их свойств и отношений, умение изменить намеченный путь решения задачи, если он не удовлетворяет изменившимся условиям, активное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переструктурирование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исходных данных, понимание и использование их относительности.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Личностная организация мышления: результаты исследований (О.И. Мотков) -  Психолого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85184"/>
            <a:ext cx="2005597" cy="160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74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688321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мышления - умение вникать в сущность, вскрывать причины явлений, предвидеть последствия; проявляется в степени существенности признаков, которые человек может абстрагировать при овладении новым материалом, и в уровне их обобщенности.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Критичность мышления - качество мышления, позволяющее осуществлять строгую оценку результатов мыслительной деятельности, находить в них сильные и слабые стороны, доказывать истинность выдвигаемых положений.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Широта ума - умение охватить широкий круг вопросов в различных областях знания и практики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7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509</Words>
  <Application>Microsoft Office PowerPoint</Application>
  <PresentationFormat>Экран (4:3)</PresentationFormat>
  <Paragraphs>55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Verdana</vt:lpstr>
      <vt:lpstr>Тема Office</vt:lpstr>
      <vt:lpstr>Презентация PowerPoint</vt:lpstr>
      <vt:lpstr>Мышление</vt:lpstr>
      <vt:lpstr>ОСНОВНЫЕ МЫСЛИТЕЛЬНЫЕ ОПЕРАЦИИ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Уровни мышления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Мышление</dc:title>
  <dc:creator>user</dc:creator>
  <cp:lastModifiedBy>user</cp:lastModifiedBy>
  <cp:revision>11</cp:revision>
  <dcterms:created xsi:type="dcterms:W3CDTF">2022-10-12T09:53:11Z</dcterms:created>
  <dcterms:modified xsi:type="dcterms:W3CDTF">2023-12-05T07:45:34Z</dcterms:modified>
</cp:coreProperties>
</file>